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6549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702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434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259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982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3647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0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787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307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582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064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CBC4E-1051-4EED-8406-09EA311F5AB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DE071-684E-45FC-8F49-708F77264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99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ma"/><Relationship Id="rId6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04864"/>
            <a:ext cx="5984756" cy="223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1920" y="1196752"/>
            <a:ext cx="358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КОНСУЛЬТАЦИЯ ДЛЯ РОДИТЕЛЕЙ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41821" y="4869160"/>
            <a:ext cx="3788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РЕКОМЕНДАЦИИ </a:t>
            </a:r>
          </a:p>
          <a:p>
            <a:pPr algn="ctr"/>
            <a:r>
              <a:rPr lang="ru-RU" b="1" dirty="0" smtClean="0"/>
              <a:t>ПО  ПРОВЕДЕНИЮ </a:t>
            </a:r>
          </a:p>
          <a:p>
            <a:pPr algn="ctr"/>
            <a:r>
              <a:rPr lang="ru-RU" b="1" dirty="0" smtClean="0"/>
              <a:t>АРТИКУЛЯЦИОННОЙ  ГИМНАСТИКИ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3" y="2996952"/>
            <a:ext cx="4211960" cy="3152207"/>
          </a:xfrm>
          <a:prstGeom prst="rect">
            <a:avLst/>
          </a:prstGeom>
        </p:spPr>
      </p:pic>
      <p:pic>
        <p:nvPicPr>
          <p:cNvPr id="3" name="10 Дорожка 10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163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8568952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Предлагаем вам несколько несложных  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упражнений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 артикуляционной гимнастики!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578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06873"/>
            <a:ext cx="3367644" cy="4245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476672"/>
            <a:ext cx="30963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ЧАСИКИ   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Влево – вправо,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Влево - вправо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Мой язык скользит лукаво.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05979"/>
            <a:ext cx="3998976" cy="5718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84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" y="3068960"/>
            <a:ext cx="4559419" cy="3303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1802" y="836712"/>
            <a:ext cx="313169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ЗАБОРЧИК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Зубы ровно мы смыкаем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 И заборчик получаем.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85" y="654144"/>
            <a:ext cx="3998976" cy="5718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164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76" y="2686202"/>
            <a:ext cx="3369173" cy="3710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673" y="663558"/>
            <a:ext cx="342189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ГАРМОШКА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 небу язычок прижми,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Челюсть ниже опусти.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Рот открой, потом прикрой.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Гармонист ты неплохой.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31" y="605979"/>
            <a:ext cx="3998976" cy="5718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265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80928"/>
            <a:ext cx="2374003" cy="3782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523" y="548680"/>
            <a:ext cx="3056478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МАЛЯР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Красить потолок пора,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Пригласили маляра.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Челюсть ниже опускаем,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Язык к нёбу поднимаем,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Поведем вперед - назад-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Наш маляр работе рад.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3998976" cy="5718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444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592" y="2492896"/>
            <a:ext cx="2770999" cy="38684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3993" y="692696"/>
            <a:ext cx="316445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БАРАБАНЩИК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Барабанщик очень занят,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Барабанщик барабанит.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39" y="630102"/>
            <a:ext cx="3998976" cy="5718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9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560" y="2492896"/>
            <a:ext cx="4283968" cy="4540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609322"/>
            <a:ext cx="4528291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ВКУСНОЕ ВАРЕНЬЕ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Ох и вкусное варенье!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Жаль осталось на губе.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Язычок я подниму и остатки оближу.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21" y="609322"/>
            <a:ext cx="3998976" cy="5718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508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46052"/>
            <a:ext cx="2808312" cy="3971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620688"/>
            <a:ext cx="32585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ГРИБОК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Широко открою рот,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Будто щёлкну я вот-вот.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Присосу язык на нёбо,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Челюсть вниз и вся учёба.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5979"/>
            <a:ext cx="3998976" cy="5718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94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2996952"/>
            <a:ext cx="3252584" cy="4041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620688"/>
            <a:ext cx="34547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ГОРКА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Спинка язычка сейчас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Станет горочкой у нас.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Ну-ка, горка, поднимись!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Мы помчимся с горки вниз.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48853"/>
            <a:ext cx="3998976" cy="5718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461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463" y="692696"/>
            <a:ext cx="66247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Надеемся, что предложенные 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помогут  Вам и вашему любимому  ребенку провести время  дома с пользой!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541486"/>
            <a:ext cx="5238750" cy="190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834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9952" y="764704"/>
            <a:ext cx="45365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Своевременное овладение правильной, чистой речью имеет важное значение для формирования полноценной личности. Человек с хорошо развитой речью легко вступает в общение, он может понятно выражать свои мысли и желания, задавать вопросы, договариваться о совместной деятельности. И наоборот, неясная речь весьма затрудняет взаимоотношения с окружающими и нередко накладывает тяжёлый отпечаток на характер человека. Правильная, хорошо развитая речь является одним из основных показателей готовности ребёнка к успешному обучению в школе.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Одним из условий нормального становления звукопроизношения является полноценная работа артикуляционного аппарата.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715798"/>
            <a:ext cx="3824183" cy="51614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614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3813" y="1313493"/>
            <a:ext cx="518603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</a:t>
            </a:r>
          </a:p>
          <a:p>
            <a:pPr algn="ctr"/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</a:t>
            </a:r>
            <a:b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ВНИМАНИЕ!</a:t>
            </a:r>
            <a:endParaRPr lang="ru-RU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957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9934" y="-1146694"/>
            <a:ext cx="6408714" cy="91636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3360" y="548680"/>
            <a:ext cx="54786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 подготовке презентации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использованы следующие источники: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8194" y="1656676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Алмазова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Е.С. Логопедическая работа по восстановлению голоса у детей: практическое пособие. – М., 2005.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Волосовец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Т.В.,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Агаева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В.Е. Логопедическая работа 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ринолалии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/Логопедия: методические традиции и новаторство./Под ред.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С.Н.Шаховской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Т.В.Волосовец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– М.,2003.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Косинова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М.К. Уроки логопеда. Игры для развития речи. – М., 2004.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Правдина О.В. Логопедия. – М., 1973.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Хватцев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М.Е. Логопедия. – М., 1959.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4190714"/>
            <a:ext cx="7633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http://www.tc-sfera.ru/posts/rekomendacii-dlya-roditeley-eta-nuzhnaya-artikulyacionnaya-gimnastika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4498491"/>
            <a:ext cx="3072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http://logomag.ru/blog/gimnastika/21/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4806267"/>
            <a:ext cx="2952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http://ds212.centerstart.ru/node/120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30772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359" y="4509120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Работа по развитию основных движений органов артикуляционного аппарата проводится в форме артикуляционной гимнастики.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Цель артикуляционной гимнастики - выработка полноценных движений и определенных положений органов артикуляционного аппарата, необходимых для правильного произношения звуков.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69912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190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632"/>
            <a:ext cx="7199391" cy="1719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351" y="4221088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Выполнение артикуляционных упражнений полезно в любом возрасте, так как четка артикуляция – основа хорошей дикции. Артикуляционные упражнения для детей с нарушениями звукопроизношения – необходимость. Они подготавливают артикуляционный аппарат ребенка к постановке звуков (это задача логопеда). Четкие ощущения от органов артикуляционного аппарата – основа для овладения навыком письма.  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92" y="1470585"/>
            <a:ext cx="5194837" cy="25649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414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0239"/>
            <a:ext cx="7199391" cy="1652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645024"/>
            <a:ext cx="8640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Артикуляционная гимнастика обязательно должна проводиться систематично, в противном случае новый навык не закрепиться. Желательно заниматься 2 раза в день (лучше, чтобы после последнего приема пищи прошло не менее 1 часа).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5013176"/>
            <a:ext cx="8513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В процессе выполнения необходимо следить за качеством выполнения движений, снижение качества – признак переутомления, лучше этого не допускать.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79212"/>
            <a:ext cx="1872208" cy="2246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13167"/>
            <a:ext cx="1793160" cy="22794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646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3068960"/>
            <a:ext cx="8686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 Все упражнения должны выполняться точно и плавно, иначе артикуляционная гимнастика не имеет смысла.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1844824"/>
            <a:ext cx="8686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 Прежде чем начать занятия, лучше познакомить ребенка с названиями артикуляционных органов. Такое знакомство лучше провести в форме сказки. В результате ребенок должен усвоить названия органов: зубы, нижняя и верхняя губа, небо, язык.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3717032"/>
            <a:ext cx="85997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7. Важно сформировать у ребенка мотивацию к занятиям артикуляционной гимнастикой, ни в коем случае нельзя заставлять детей выполнять эти упражнения, однако необходимо постоянно стимулировать. Например, рассказать ребенку, что герой любимого мультфильма только  покажет ребенку новую серию только в том случае, если ребенок выполнит упражнения. Если у ребенка долго не получалось выполнить то или иное упражнение и вот, наконец, получилось, можно купить торт и отпраздновать это событие.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596" y="1556792"/>
            <a:ext cx="8538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 В начале занятий упражнения нужно выполнять в медленном темпе.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692696"/>
            <a:ext cx="8620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Артикуляционные упражнения необходимо выполнять перед зеркалом. Размер зеркала должен быть таким, чтобы ребенок видел в нем себя и взрослого.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646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6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7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8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1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8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9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8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9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0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4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3" grpId="1" build="allAtOnce"/>
      <p:bldP spid="14" grpId="0" build="allAtOnce"/>
      <p:bldP spid="14" grpId="1" build="allAtOnce"/>
      <p:bldP spid="15" grpId="0" build="allAtOnce"/>
      <p:bldP spid="15" grpId="1" build="allAtOnce"/>
      <p:bldP spid="16" grpId="0"/>
      <p:bldP spid="16" grpId="1"/>
      <p:bldP spid="16" grpId="2"/>
      <p:bldP spid="17" grpId="0" build="allAtOnce"/>
      <p:bldP spid="17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1" y="836712"/>
            <a:ext cx="856895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Поначалу артикуляционную гимнастику необходимо выполнять перед зеркалом. Ребенок должен видеть, что язык делает. Мы, взрослые, не задумываемся, где находится в данный момент язык (за верхними зубами или за нижними). У нас артикуляция - автоматизированный навык, а ребенку необходимо через зрительное восприятие обрести этот автоматизм, постоянно упражняясь.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  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огорчайтесь, если некоторые упражнения не будут получаться с первого раза даже у вас. Попробуйте повторить их вместе с ребенком, признаваясь ему: "Смотри, у меня тоже не получается, давай вместе попробуем". Будьте терпеливы, ласковы и спокойны, и все получится.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579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021378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Артикуляционную гимнастику лучше всего проводить в виде сказки, 5-7 минут.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9" y="2564904"/>
            <a:ext cx="9144000" cy="3048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2924944"/>
            <a:ext cx="1142631" cy="1492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7" y="4509120"/>
            <a:ext cx="894843" cy="632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35916"/>
            <a:ext cx="1556787" cy="1861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343" y="2564904"/>
            <a:ext cx="906257" cy="12687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3247" y="2543761"/>
            <a:ext cx="864096" cy="8853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543761"/>
            <a:ext cx="1533214" cy="21682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21" y="2401285"/>
            <a:ext cx="1128555" cy="15959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5775" y="3627893"/>
            <a:ext cx="1491087" cy="14349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8305" y="4064802"/>
            <a:ext cx="1295983" cy="14271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345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474" y="-1116836"/>
            <a:ext cx="6408714" cy="916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351" y="818124"/>
            <a:ext cx="864096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Закрепление любого навыка требует систематического повторения, поэтому желательно проводить артикуляционную гимнастику систематически, раза два в день (утром и вечером); это возможно при включении ее в домашние задания.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   Упражнение не должно доводить орган до переутомления. Первым признаком утомления является снижение качества движения, что и является показателем к временному прекращению данного упражнения.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  Дозировка количества одного и того же упражнения должна быть строго индивидуальной как для каждого  ребенка, так и для каждого данного периода работы с ним. На первых занятиях иногда приходится ограничиваться только двумя повторениями упражнений в связи с повышенной истощаемостью упражняемой мышцы.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     В дальнейшем можно доводить их до 10—20 повторений, а при условии коротких перерывов и еще увеличивать их число.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520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706</Words>
  <Application>Microsoft Office PowerPoint</Application>
  <PresentationFormat>Экран (4:3)</PresentationFormat>
  <Paragraphs>87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Галинка</dc:creator>
  <cp:lastModifiedBy>Лора</cp:lastModifiedBy>
  <cp:revision>15</cp:revision>
  <dcterms:created xsi:type="dcterms:W3CDTF">2013-08-14T05:12:31Z</dcterms:created>
  <dcterms:modified xsi:type="dcterms:W3CDTF">2022-01-20T14:47:09Z</dcterms:modified>
</cp:coreProperties>
</file>